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Boost Converter oefening 3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62" y="1179576"/>
            <a:ext cx="9964476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169" y="1179576"/>
            <a:ext cx="6443662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975" y="1179576"/>
            <a:ext cx="649605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[0.5934959349593495,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0.6108333333333333,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0.6290598290598289,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0.6482456140350876,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0.6684684684684684,</a:t>
            </a:r>
            <a:endParaRPr sz="3000" b="0" i="0">
              <a:latin typeface="Courier"/>
            </a:endParaRPr>
          </a:p>
          <a:p>
            <a:pPr>
              <a:lnSpc>
                <a:spcPts val="800"/>
              </a:lnSpc>
              <a:defRPr>
                <a:solidFill>
                  <a:srgbClr val="000000"/>
                </a:solidFill>
              </a:defRPr>
            </a:pPr>
            <a:r>
              <a:rPr sz="3000" b="0" i="0">
                <a:latin typeface="Courier"/>
              </a:rPr>
              <a:t> 0.6898148148148148]</a:t>
            </a:r>
            <a:endParaRPr sz="30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